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<Relationship Id="rId61" Type="http://schemas.openxmlformats.org/officeDocument/2006/relationships/slide" Target="slides/slide52.xml"/><Relationship Id="rId62" Type="http://schemas.openxmlformats.org/officeDocument/2006/relationships/slide" Target="slides/slide53.xml"/><Relationship Id="rId63" Type="http://schemas.openxmlformats.org/officeDocument/2006/relationships/slide" Target="slides/slide54.xml"/><Relationship Id="rId64" Type="http://schemas.openxmlformats.org/officeDocument/2006/relationships/slide" Target="slides/slide5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25.01.2026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/>
            <a:pPr algn="ctr">
              <a:defRPr sz="2000" b="0" i="0" u="none">
                <a:solidFill>
                  <a:srgbClr val="000000"/>
                </a:solidFill>
              </a:defRPr>
            </a:pPr>
            <a:r>
              <a:t>Gal 1:1-9</a:t>
            </a:r>
            <a:br/>
            <a:r>
              <a:t>Jenny Williams</a:t>
            </a:r>
            <a:br/>
            <a:r>
              <a:t>We Need to Talk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with joy now: our God is for us</a:t>
            </a:r>
          </a:p>
          <a:p>
            <a:pPr algn="ctr">
              <a:defRPr sz="3300" b="0"/>
            </a:pPr>
            <a:r>
              <a:t>The Father’s love is a strong and mighty fortress</a:t>
            </a:r>
          </a:p>
          <a:p>
            <a:pPr algn="ctr">
              <a:defRPr sz="3300" b="0"/>
            </a:pPr>
            <a:r>
              <a:t>Raise your voice now, no love is greater</a:t>
            </a:r>
          </a:p>
          <a:p>
            <a:pPr algn="ctr">
              <a:defRPr sz="3300" b="0"/>
            </a:pPr>
            <a:r>
              <a:t>Who can stand against us if our God is for 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with joy now: our God is for us</a:t>
            </a:r>
          </a:p>
          <a:p>
            <a:pPr algn="ctr">
              <a:defRPr sz="3300" b="0"/>
            </a:pPr>
            <a:r>
              <a:t>The Father's love is a strong and mighty fortress</a:t>
            </a:r>
          </a:p>
          <a:p>
            <a:pPr algn="ctr">
              <a:defRPr sz="3300" b="0"/>
            </a:pPr>
            <a:r>
              <a:t>Raise your voice now, no love is greater</a:t>
            </a:r>
          </a:p>
          <a:p>
            <a:pPr algn="ctr">
              <a:defRPr sz="3300" b="0"/>
            </a:pPr>
            <a:r>
              <a:t>Who can stand against us if our God is for 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In Christ Alone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In Christ alone my hope is found</a:t>
            </a:r>
          </a:p>
          <a:p>
            <a:pPr algn="ctr">
              <a:defRPr sz="3300" b="0"/>
            </a:pPr>
            <a:r>
              <a:t>He is my light, my strength, my song</a:t>
            </a:r>
          </a:p>
          <a:p>
            <a:pPr algn="ctr">
              <a:defRPr sz="3300" b="0"/>
            </a:pPr>
            <a:r>
              <a:t>This Cornerstone, this solid Ground</a:t>
            </a:r>
          </a:p>
          <a:p>
            <a:pPr algn="ctr">
              <a:defRPr sz="3300" b="0"/>
            </a:pPr>
            <a:r>
              <a:t>Firm through the fiercest drought and storm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heights of love, what depths of peace</a:t>
            </a:r>
          </a:p>
          <a:p>
            <a:pPr algn="ctr">
              <a:defRPr sz="3300" b="0"/>
            </a:pPr>
            <a:r>
              <a:t>When fears are stilled, when strivings cease</a:t>
            </a:r>
          </a:p>
          <a:p>
            <a:pPr algn="ctr">
              <a:defRPr sz="3300" b="0"/>
            </a:pPr>
            <a:r>
              <a:t>My comforter, my All in All</a:t>
            </a:r>
          </a:p>
          <a:p>
            <a:pPr algn="ctr">
              <a:defRPr sz="3300" b="0"/>
            </a:pPr>
            <a:r>
              <a:t>Here in the love of Christ I stand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In Christ alone, who took on flesh</a:t>
            </a:r>
          </a:p>
          <a:p>
            <a:pPr algn="ctr">
              <a:defRPr sz="3300" b="0"/>
            </a:pPr>
            <a:r>
              <a:t>Fullness of God in helpless babe</a:t>
            </a:r>
          </a:p>
          <a:p>
            <a:pPr algn="ctr">
              <a:defRPr sz="3300" b="0"/>
            </a:pPr>
            <a:r>
              <a:t>This gift of love and righteousness</a:t>
            </a:r>
          </a:p>
          <a:p>
            <a:pPr algn="ctr">
              <a:defRPr sz="3300" b="0"/>
            </a:pPr>
            <a:r>
              <a:t>Scorned by the ones He came to save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'Til on that cross as Jesus died</a:t>
            </a:r>
          </a:p>
          <a:p>
            <a:pPr algn="ctr">
              <a:defRPr sz="3300" b="0"/>
            </a:pPr>
            <a:r>
              <a:t>The wrath of God was satisfied</a:t>
            </a:r>
          </a:p>
          <a:p>
            <a:pPr algn="ctr">
              <a:defRPr sz="3300" b="0"/>
            </a:pPr>
            <a:r>
              <a:t>For every sin on Him was laid</a:t>
            </a:r>
          </a:p>
          <a:p>
            <a:pPr algn="ctr">
              <a:defRPr sz="3300" b="0"/>
            </a:pPr>
            <a:r>
              <a:t>Here in the death of Christ I live, I live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There in the ground His body lay</a:t>
            </a:r>
          </a:p>
          <a:p>
            <a:pPr algn="ctr">
              <a:defRPr sz="3300" b="0"/>
            </a:pPr>
            <a:r>
              <a:t>Light of the world by darkness slain</a:t>
            </a:r>
          </a:p>
          <a:p>
            <a:pPr algn="ctr">
              <a:defRPr sz="3300" b="0"/>
            </a:pPr>
            <a:r>
              <a:t>Then bursting forth in glorious day</a:t>
            </a:r>
          </a:p>
          <a:p>
            <a:pPr algn="ctr">
              <a:defRPr sz="3300" b="0"/>
            </a:pPr>
            <a:r>
              <a:t>Up from the grave He rose again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And as He stands in victory</a:t>
            </a:r>
          </a:p>
          <a:p>
            <a:pPr algn="ctr">
              <a:defRPr sz="3300" b="0"/>
            </a:pPr>
            <a:r>
              <a:t>Sin’s curse has lost its grip on me</a:t>
            </a:r>
          </a:p>
          <a:p>
            <a:pPr algn="ctr">
              <a:defRPr sz="3300" b="0"/>
            </a:pPr>
            <a:r>
              <a:t>For I am His and He is mine</a:t>
            </a:r>
          </a:p>
          <a:p>
            <a:pPr algn="ctr">
              <a:defRPr sz="3300" b="0"/>
            </a:pPr>
            <a:r>
              <a:t>Bought with the precious blood of Christ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 guilt in life, no fear in death</a:t>
            </a:r>
          </a:p>
          <a:p>
            <a:pPr algn="ctr">
              <a:defRPr sz="3300" b="0"/>
            </a:pPr>
            <a:r>
              <a:t>This is the power of Christ in me</a:t>
            </a:r>
          </a:p>
          <a:p>
            <a:pPr algn="ctr">
              <a:defRPr sz="3300" b="0"/>
            </a:pPr>
            <a:r>
              <a:t>From life’s first cry to final breath</a:t>
            </a:r>
          </a:p>
          <a:p>
            <a:pPr algn="ctr">
              <a:defRPr sz="3300" b="0"/>
            </a:pPr>
            <a:r>
              <a:t>Jesus commands my destiny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No power of hell, no scheme of man</a:t>
            </a:r>
          </a:p>
          <a:p>
            <a:pPr algn="ctr">
              <a:defRPr sz="3300" b="0"/>
            </a:pPr>
            <a:r>
              <a:t>Can ever pluck me from His hand</a:t>
            </a:r>
          </a:p>
          <a:p>
            <a:pPr algn="ctr">
              <a:defRPr sz="3300" b="0"/>
            </a:pPr>
            <a:r>
              <a:t>Til He returns or calls me home</a:t>
            </a:r>
          </a:p>
          <a:p>
            <a:pPr algn="ctr">
              <a:defRPr sz="3300" b="0"/>
            </a:pPr>
            <a:r>
              <a:t>Here in the power of Christ I’ll stand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Till He returns or calls me home</a:t>
            </a:r>
          </a:p>
          <a:p>
            <a:pPr algn="ctr">
              <a:defRPr sz="3300" b="0"/>
            </a:pPr>
            <a:r>
              <a:t>Here in the power of Christ I’ll stand</a:t>
            </a:r>
          </a:p>
          <a:p>
            <a:pPr algn="ctr">
              <a:defRPr sz="3300" b="0"/>
            </a:pPr>
            <a:r>
              <a:t>Here in the power of Christ we stand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Only A Holy God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Who else commands all the hosts of Heaven?</a:t>
            </a:r>
          </a:p>
          <a:p>
            <a:pPr algn="ctr">
              <a:defRPr sz="3300" b="0"/>
            </a:pPr>
            <a:r>
              <a:t>Who else could make every king bow down?</a:t>
            </a:r>
          </a:p>
          <a:p>
            <a:pPr algn="ctr">
              <a:defRPr sz="3300" b="0"/>
            </a:pPr>
            <a:r>
              <a:t>Who else could whisper and darkness trembles?</a:t>
            </a:r>
          </a:p>
          <a:p>
            <a:pPr algn="ctr">
              <a:defRPr sz="3300" b="0"/>
            </a:pPr>
            <a:r>
              <a:t>Only a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other beauty demands such praises?</a:t>
            </a:r>
          </a:p>
          <a:p>
            <a:pPr algn="ctr">
              <a:defRPr sz="3300" b="0"/>
            </a:pPr>
            <a:r>
              <a:t>What other splendour outshines the Sun?</a:t>
            </a:r>
          </a:p>
          <a:p>
            <a:pPr algn="ctr">
              <a:defRPr sz="3300" b="0"/>
            </a:pPr>
            <a:r>
              <a:t>What other majesty rules with justice?</a:t>
            </a:r>
          </a:p>
          <a:p>
            <a:pPr algn="ctr">
              <a:defRPr sz="3300" b="0"/>
            </a:pPr>
            <a:r>
              <a:t>Only a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Come and behold Him, the One and the Only</a:t>
            </a:r>
          </a:p>
          <a:p>
            <a:pPr algn="ctr">
              <a:defRPr sz="3300" b="0"/>
            </a:pPr>
            <a:r>
              <a:t>Cry out, sing holy</a:t>
            </a:r>
          </a:p>
          <a:p>
            <a:pPr algn="ctr">
              <a:defRPr sz="3300" b="0"/>
            </a:pPr>
            <a:r>
              <a:t>Forever a Holy God</a:t>
            </a:r>
          </a:p>
          <a:p>
            <a:pPr algn="ctr">
              <a:defRPr sz="3300" b="0"/>
            </a:pPr>
            <a:r>
              <a:t>Come and worship the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What other glory consumes like fire?</a:t>
            </a:r>
          </a:p>
          <a:p>
            <a:pPr algn="ctr">
              <a:defRPr sz="3300" b="0"/>
            </a:pPr>
            <a:r>
              <a:t>What other power can raise the dead?</a:t>
            </a:r>
          </a:p>
          <a:p>
            <a:pPr algn="ctr">
              <a:defRPr sz="3300" b="0"/>
            </a:pPr>
            <a:r>
              <a:t>And what other name remains undefeated?</a:t>
            </a:r>
          </a:p>
          <a:p>
            <a:pPr algn="ctr">
              <a:defRPr sz="3300" b="0"/>
            </a:pPr>
            <a:r>
              <a:t>Only a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Come and behold Him, the One and the Only</a:t>
            </a:r>
          </a:p>
          <a:p>
            <a:pPr algn="ctr">
              <a:defRPr sz="3300" b="0"/>
            </a:pPr>
            <a:r>
              <a:t>Cry out, sing holy</a:t>
            </a:r>
          </a:p>
          <a:p>
            <a:pPr algn="ctr">
              <a:defRPr sz="3300" b="0"/>
            </a:pPr>
            <a:r>
              <a:t>Forever a Holy God</a:t>
            </a:r>
          </a:p>
          <a:p>
            <a:pPr algn="ctr">
              <a:defRPr sz="3300" b="0"/>
            </a:pPr>
            <a:r>
              <a:t>Come and worship the Holy God 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Who else could rescue me from my failing?</a:t>
            </a:r>
          </a:p>
          <a:p>
            <a:pPr algn="ctr">
              <a:defRPr sz="3300" b="0"/>
            </a:pPr>
            <a:r>
              <a:t>Who else would offer His only Son?</a:t>
            </a:r>
          </a:p>
          <a:p>
            <a:pPr algn="ctr">
              <a:defRPr sz="3300" b="0"/>
            </a:pPr>
            <a:r>
              <a:t>And who else invites me to call Him Father?</a:t>
            </a:r>
          </a:p>
          <a:p>
            <a:pPr algn="ctr">
              <a:defRPr sz="3300" b="0"/>
            </a:pPr>
            <a:r>
              <a:t>Only a Holy God, Only my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Come and behold Him, the One and the Only</a:t>
            </a:r>
          </a:p>
          <a:p>
            <a:pPr algn="ctr">
              <a:defRPr sz="3300" b="0"/>
            </a:pPr>
            <a:r>
              <a:t>Cry out, sing holy</a:t>
            </a:r>
          </a:p>
          <a:p>
            <a:pPr algn="ctr">
              <a:defRPr sz="3300" b="0"/>
            </a:pPr>
            <a:r>
              <a:t>Forever a Holy God</a:t>
            </a:r>
          </a:p>
          <a:p>
            <a:pPr algn="ctr">
              <a:defRPr sz="3300" b="0"/>
            </a:pPr>
            <a:r>
              <a:t>Come and worship the Holy God 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God Is For Us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Come and worship the Holy God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1:1-9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Paul, an apostle—sent not from men nor by a man, but by Jesus Christ and God the Father, who raised him from the dead— ² and all the brothers and sisters with me,</a:t>
            </a:r>
          </a:p>
          <a:p>
            <a:pPr algn="ctr">
              <a:defRPr sz="3200" b="0"/>
            </a:pPr>
            <a:r>
              <a:t>To the churches in Galatia: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1:1-9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 Grace and peace to you from God our Father and the Lord Jesus Christ, ⁴ who gave himself for our sins to rescue us from the present evil age, according to the will of our God and Father,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1:1-9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⁵ to whom be glory for ever and ever. Amen. </a:t>
            </a:r>
          </a:p>
          <a:p>
            <a:pPr algn="ctr">
              <a:defRPr sz="3200" b="0"/>
            </a:pPr>
            <a:r>
              <a:t>⁶ I am astonished that you are so quickly deserting the one who called you to live in the grace of Christ and are turning to a different gospel—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1:1-9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⁷ which is really no gospel at all. Evidently some people are throwing you into confusion and are trying to pervert the gospel of Christ. ⁸ But even if we or an angel from heaven should preach a gospel other than the one we preached to you, let them be under God’s curse! 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Gal 1:1-9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⁹ As we have already said, so now I say again: If anybody is preaching to you a gospel other than what you accepted, let them be under God’s curse!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This I Believe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Our Father everlasting</a:t>
            </a:r>
          </a:p>
          <a:p>
            <a:pPr algn="ctr">
              <a:defRPr sz="3300" b="0"/>
            </a:pPr>
            <a:r>
              <a:t>The all-creating One</a:t>
            </a:r>
          </a:p>
          <a:p>
            <a:pPr algn="ctr">
              <a:defRPr sz="3300" b="0"/>
            </a:pPr>
            <a:r>
              <a:t>God Almighty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Through your Holy Spirit</a:t>
            </a:r>
          </a:p>
          <a:p>
            <a:pPr algn="ctr">
              <a:defRPr sz="3300" b="0"/>
            </a:pPr>
            <a:r>
              <a:t>Conceiving Christ the Son</a:t>
            </a:r>
          </a:p>
          <a:p>
            <a:pPr algn="ctr">
              <a:defRPr sz="3300" b="0"/>
            </a:pPr>
            <a:r>
              <a:t>Jesus our Saviour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We won't fear the battle, we won’t fear the night</a:t>
            </a:r>
          </a:p>
          <a:p>
            <a:pPr algn="ctr">
              <a:defRPr sz="3300" b="0"/>
            </a:pPr>
            <a:r>
              <a:t>We will walk the valley with You by our side</a:t>
            </a:r>
          </a:p>
          <a:p>
            <a:pPr algn="ctr">
              <a:defRPr sz="3300" b="0"/>
            </a:pPr>
            <a:r>
              <a:t>You will go before us, You will lead the way</a:t>
            </a:r>
          </a:p>
          <a:p>
            <a:pPr algn="ctr">
              <a:defRPr sz="3300" b="0"/>
            </a:pPr>
            <a:r>
              <a:t>We have found a refuge, only You can save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Our Judge and our Defender</a:t>
            </a:r>
          </a:p>
          <a:p>
            <a:pPr algn="ctr">
              <a:defRPr sz="3300" b="0"/>
            </a:pPr>
            <a:r>
              <a:t>Suffered and crucified</a:t>
            </a:r>
          </a:p>
          <a:p>
            <a:pPr algn="ctr">
              <a:defRPr sz="3300" b="0"/>
            </a:pPr>
            <a:r>
              <a:t>Forgiveness is in You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Descended into darkness</a:t>
            </a:r>
          </a:p>
          <a:p>
            <a:pPr algn="ctr">
              <a:defRPr sz="3300" b="0"/>
            </a:pPr>
            <a:r>
              <a:t>You rose in glorious light</a:t>
            </a:r>
          </a:p>
          <a:p>
            <a:pPr algn="ctr">
              <a:defRPr sz="3300" b="0"/>
            </a:pPr>
            <a:r>
              <a:t>Forever seated high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You</a:t>
            </a:r>
          </a:p>
          <a:p>
            <a:pPr algn="ctr">
              <a:defRPr sz="3300" b="0"/>
            </a:pPr>
            <a:r>
              <a:t>I believe You rose again</a:t>
            </a:r>
          </a:p>
          <a:p>
            <a:pPr algn="ctr">
              <a:defRPr sz="3300" b="0"/>
            </a:pPr>
            <a:r>
              <a:t>I believe that Jesus Christ is Lord</a:t>
            </a:r>
          </a:p>
          <a:p>
            <a:pPr algn="ctr">
              <a:defRPr sz="3300" b="0"/>
            </a:pPr>
            <a:r>
              <a:t>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life eternal</a:t>
            </a:r>
          </a:p>
          <a:p>
            <a:pPr algn="ctr">
              <a:defRPr sz="3300" b="0"/>
            </a:pPr>
            <a:r>
              <a:t>I believe in the virgin birth</a:t>
            </a:r>
          </a:p>
          <a:p>
            <a:pPr algn="ctr">
              <a:defRPr sz="3300" b="0"/>
            </a:pPr>
            <a:r>
              <a:t>I believe in the saints' communion</a:t>
            </a:r>
          </a:p>
          <a:p>
            <a:pPr algn="ctr">
              <a:defRPr sz="3300" b="0"/>
            </a:pPr>
            <a:r>
              <a:t>And in Your Holy Church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When Jesus comes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God our Father</a:t>
            </a:r>
          </a:p>
          <a:p>
            <a:pPr algn="ctr">
              <a:defRPr sz="3300" b="0"/>
            </a:pPr>
            <a:r>
              <a:t>I believe in Christ the Son</a:t>
            </a:r>
          </a:p>
          <a:p>
            <a:pPr algn="ctr">
              <a:defRPr sz="3300" b="0"/>
            </a:pPr>
            <a:r>
              <a:t>I believe in the Holy Spirit</a:t>
            </a:r>
          </a:p>
          <a:p>
            <a:pPr algn="ctr">
              <a:defRPr sz="3300" b="0"/>
            </a:pPr>
            <a:r>
              <a:t>Our God is three in One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with joy now: our God is for us</a:t>
            </a:r>
          </a:p>
          <a:p>
            <a:pPr algn="ctr">
              <a:defRPr sz="3300" b="0"/>
            </a:pPr>
            <a:r>
              <a:t>The Father's love is a strong and mighty fortress</a:t>
            </a:r>
          </a:p>
          <a:p>
            <a:pPr algn="ctr">
              <a:defRPr sz="3300" b="0"/>
            </a:pPr>
            <a:r>
              <a:t>Raise your voice now, no love is greater</a:t>
            </a:r>
          </a:p>
          <a:p>
            <a:pPr algn="ctr">
              <a:defRPr sz="3300" b="0"/>
            </a:pPr>
            <a:r>
              <a:t>Who can stand against us if our God is for 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believe in the resurrection</a:t>
            </a:r>
          </a:p>
          <a:p>
            <a:pPr algn="ctr">
              <a:defRPr sz="3300" b="0"/>
            </a:pPr>
            <a:r>
              <a:t>That we will rise again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  <a:r>
              <a:t>For I believe in the Name of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Mingle time!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Even when I stumble, even when I fall</a:t>
            </a:r>
          </a:p>
          <a:p>
            <a:pPr algn="ctr">
              <a:defRPr sz="3300" b="0"/>
            </a:pPr>
            <a:r>
              <a:t>Even when I turn back, still Your love is sure</a:t>
            </a:r>
          </a:p>
          <a:p>
            <a:pPr algn="ctr">
              <a:defRPr sz="3300" b="0"/>
            </a:pPr>
            <a:r>
              <a:t>You will not abandon, You will not forsake</a:t>
            </a:r>
          </a:p>
          <a:p>
            <a:pPr algn="ctr">
              <a:defRPr sz="3300" b="0"/>
            </a:pPr>
            <a:r>
              <a:t>You will cheer me onward with never-ending grace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Sing with joy now: our God is for us</a:t>
            </a:r>
          </a:p>
          <a:p>
            <a:pPr algn="ctr">
              <a:defRPr sz="3300" b="0"/>
            </a:pPr>
            <a:r>
              <a:t>The Father's love is a strong and mighty fortress</a:t>
            </a:r>
          </a:p>
          <a:p>
            <a:pPr algn="ctr">
              <a:defRPr sz="3300" b="0"/>
            </a:pPr>
            <a:r>
              <a:t>Raise your voice now, no love is greater</a:t>
            </a:r>
          </a:p>
          <a:p>
            <a:pPr algn="ctr">
              <a:defRPr sz="3300" b="0"/>
            </a:pPr>
            <a:r>
              <a:t>Who can stand against us if our God is for 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Neither height nor depth can separate us</a:t>
            </a:r>
          </a:p>
          <a:p>
            <a:pPr algn="ctr">
              <a:defRPr sz="3300" b="0"/>
            </a:pPr>
            <a:r>
              <a:t>Hell and death will not defeat us</a:t>
            </a:r>
          </a:p>
          <a:p>
            <a:pPr algn="ctr">
              <a:defRPr sz="3300" b="0"/>
            </a:pPr>
            <a:r>
              <a:t>He who gave His son to free us</a:t>
            </a:r>
          </a:p>
          <a:p>
            <a:pPr algn="ctr">
              <a:defRPr sz="3300" b="0"/>
            </a:pPr>
            <a:r>
              <a:t>Holds me in His love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Neither height nor depth can separate us</a:t>
            </a:r>
          </a:p>
          <a:p>
            <a:pPr algn="ctr">
              <a:defRPr sz="3300" b="0"/>
            </a:pPr>
            <a:r>
              <a:t>Hell and death will not defeat us</a:t>
            </a:r>
          </a:p>
          <a:p>
            <a:pPr algn="ctr">
              <a:defRPr sz="3300" b="0"/>
            </a:pPr>
            <a:r>
              <a:t>He who gave His son to free us</a:t>
            </a:r>
          </a:p>
          <a:p>
            <a:pPr algn="ctr">
              <a:defRPr sz="3300" b="0"/>
            </a:pPr>
            <a:r>
              <a:t>Holds me in His love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2024-07-29T05:07:12Z</dcterms:modified>
</cp:coreProperties>
</file>